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8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6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1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3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4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2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0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2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8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0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8F5A-81FE-4CF2-A269-45A572C66D31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2E73-4180-4DED-A4DA-AFF3504C4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4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72" y="165958"/>
            <a:ext cx="1262452" cy="120564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72E5CBA-7679-436C-A87C-F020EF487982}"/>
              </a:ext>
            </a:extLst>
          </p:cNvPr>
          <p:cNvSpPr txBox="1">
            <a:spLocks/>
          </p:cNvSpPr>
          <p:nvPr/>
        </p:nvSpPr>
        <p:spPr>
          <a:xfrm>
            <a:off x="2236613" y="628650"/>
            <a:ext cx="7912999" cy="14859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32917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83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defRPr/>
            </a:pPr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Title Arial 32 </a:t>
            </a:r>
            <a:r>
              <a:rPr lang="en-US" sz="32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pt</a:t>
            </a:r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bold font</a:t>
            </a:r>
            <a:br>
              <a:rPr lang="en-US" sz="32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Authors  Arial 18 </a:t>
            </a:r>
            <a:r>
              <a:rPr lang="en-US" sz="18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pt</a:t>
            </a:r>
            <a:r>
              <a:rPr lang="en-US" sz="18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bold font (list authors and their department)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01956" y="349955"/>
            <a:ext cx="1919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Delete this text box and place your University logo here</a:t>
            </a:r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825587" y="2799644"/>
            <a:ext cx="10515600" cy="35993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 in a bulleted list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Font is Arial 28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 32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your university logo to both slides in upper right corner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AZSEC logo and university logo on both slides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slide limit – no exceptions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April 3</a:t>
            </a:r>
            <a:r>
              <a:rPr lang="en-US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no exceptions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3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72" y="165958"/>
            <a:ext cx="1262452" cy="120564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15911" y="365125"/>
            <a:ext cx="8286046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Slide title in Arial 32 pt. bold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1435" y="2017536"/>
            <a:ext cx="10515600" cy="435133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this slide present a key result, conclusion, image, etc.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you present on this slide should leave your audience thinking your work is very interesting, and that they should come by and visit your poster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Font is Arial 28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956" y="349955"/>
            <a:ext cx="1919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Delete this text box and place your University logo here</a:t>
            </a:r>
          </a:p>
        </p:txBody>
      </p:sp>
    </p:spTree>
    <p:extLst>
      <p:ext uri="{BB962C8B-B14F-4D97-AF65-F5344CB8AC3E}">
        <p14:creationId xmlns:p14="http://schemas.microsoft.com/office/powerpoint/2010/main" val="169246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Slide title in Arial 32 pt. bold</vt:lpstr>
    </vt:vector>
  </TitlesOfParts>
  <Company>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Duncan, Cara M - (caraduncan)</dc:creator>
  <cp:lastModifiedBy>Weiss, Thomas - (thomasweiss)</cp:lastModifiedBy>
  <cp:revision>13</cp:revision>
  <dcterms:created xsi:type="dcterms:W3CDTF">2018-10-11T20:39:15Z</dcterms:created>
  <dcterms:modified xsi:type="dcterms:W3CDTF">2023-01-19T21:21:31Z</dcterms:modified>
</cp:coreProperties>
</file>