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sults" id="{9B57F802-87B3-4D03-A2FC-725F75A46007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A4BD"/>
    <a:srgbClr val="747273"/>
    <a:srgbClr val="D77946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5:18.70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6:08.23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6:09.136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6:10.286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6:10.49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5:44.47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5:58.166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5:59.68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6:05.040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6:05.23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6:06.66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6:06.87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7T16:46:08.02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A4C25-4C40-724F-385B-6E63CE740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50034-BE07-A45A-C791-C940D0FCD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B1FCC-57FD-C92F-15AA-5D968ACD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6BF59-03DE-B9BD-38EF-E69006BF4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6D4D4-6F4A-6CA4-5F89-171409CF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96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BFD7B-C2CE-654D-3941-F1D00673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6D3BF-67C6-0C62-6ABF-5435F0491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B479E-7F7F-66D4-AA0F-A326F42B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B9F04-A7B5-EBF6-39D4-33265E3A4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434CA-110F-C59B-9FCA-BE61D7DC0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7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C5F703-1DD0-D4AE-E20D-B6451ADD8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C45D9-5A2D-8C4A-330E-C69365905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27BBB-321B-6D73-2DF8-C805A957E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0538C-959E-EADB-2FC0-1C06B52E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3DF47-8584-1DD6-88E5-B1BEDB98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8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AB64D-ECF5-37C9-ED62-E7727FD57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7159D-6C43-EC0D-5D87-5FA4B7F20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7D4EA-2C11-DE87-BF4D-5FA70E03D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CFCAB-274A-2957-270F-95504BDC3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F4A83-8718-1A21-E718-7864A7B45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6A4BF-1951-98EE-33ED-DFE784F10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92251-CD65-C95F-6354-2D1F5ACC1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0F5F0-1F62-B400-D72C-1A057A037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9B84C-789C-E30B-605D-483675450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55F5-A62E-E237-7005-E47BFF67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1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FAD26-9BCB-6D3D-C764-3641B1774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C839A-DA20-3D49-4920-AA17BDF0DD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F53E1-9A06-3FFF-7611-B8BB25469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BACB9-F099-9A45-3673-994465FE8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19BF8-34BF-FBD3-A039-20C15FC27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57CF31-B86E-72D7-CE2E-31B7272C3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B7A3E-0FD5-A208-4799-AD92666F4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708F5-C533-C576-B638-4AC54B362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34C0A-74C5-696B-C861-521EA730D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277D0F-DE64-7AA2-BA8D-D28B91C9E7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419C74-0FDC-74AD-96DA-5E5770E018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4A470F-364A-1DA4-0FD4-41975D8ED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BA2ACD-55AC-68A4-6871-A8E746BB9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B68C3E-3747-B130-0475-21102E83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24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9737D-29D4-4D64-CC14-EAB4B134E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11E2B7-90A8-2DE4-00DB-80899F6D8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B13C1F-27C8-43D3-6D95-0019C23E9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5019F3-BAB3-843D-8D94-F0BFDABEC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2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AA10D-FBF4-11E5-EAC6-18CDEBCF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19C67F-E3AC-A635-07FC-AEC09B41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B2A26-A6D0-4187-C8A5-8286E107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9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22F18-8B04-7FD0-FD4B-1BA58D3B2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C9E9B-429F-1B02-82E9-12C95467F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17BB4-32AE-7A25-CF85-9598A0E15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91A26-B5AE-F380-766D-334A0A28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94C88-826D-440B-D424-3F848829F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2F218-F8DA-F24E-DE75-E5DC6E4D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2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8D355-80D2-BDA2-CAEF-B465E4D51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51878F-2EA8-255C-F182-EB0C55B73C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1744A3-5CE0-F496-7AA2-78C308038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8C2F3E-5627-B350-3B72-2371B138C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6CE09-4EA2-C2D3-3BAB-81B0E9C6B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F8F0D-716D-BBBE-29A5-446063BBA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9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992973-9ACD-59F5-7694-59E4C66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8F3EF-1FEF-6352-5CCE-290417DEA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E87E4-75A7-6AB7-5DCC-CEC93D2C38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6F699-D918-4E60-96E8-4E28A717351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D4717-E8C0-9ABB-D526-0ABF9097D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C64DA-C2BC-97B0-EF0C-3B3AE8BA5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0C0A5-6355-41DD-A8F6-5B9A90B45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7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5.png"/><Relationship Id="rId18" Type="http://schemas.openxmlformats.org/officeDocument/2006/relationships/customXml" Target="../ink/ink11.xml"/><Relationship Id="rId3" Type="http://schemas.openxmlformats.org/officeDocument/2006/relationships/image" Target="../media/image1.png"/><Relationship Id="rId21" Type="http://schemas.openxmlformats.org/officeDocument/2006/relationships/image" Target="../media/image8.png"/><Relationship Id="rId7" Type="http://schemas.openxmlformats.org/officeDocument/2006/relationships/image" Target="../media/image3.png"/><Relationship Id="rId12" Type="http://schemas.openxmlformats.org/officeDocument/2006/relationships/customXml" Target="../ink/ink7.xml"/><Relationship Id="rId17" Type="http://schemas.openxmlformats.org/officeDocument/2006/relationships/customXml" Target="../ink/ink10.xml"/><Relationship Id="rId2" Type="http://schemas.openxmlformats.org/officeDocument/2006/relationships/customXml" Target="../ink/ink1.xml"/><Relationship Id="rId16" Type="http://schemas.openxmlformats.org/officeDocument/2006/relationships/image" Target="../media/image6.png"/><Relationship Id="rId20" Type="http://schemas.openxmlformats.org/officeDocument/2006/relationships/customXml" Target="../ink/ink1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customXml" Target="../ink/ink6.xml"/><Relationship Id="rId5" Type="http://schemas.openxmlformats.org/officeDocument/2006/relationships/image" Target="../media/image2.png"/><Relationship Id="rId15" Type="http://schemas.openxmlformats.org/officeDocument/2006/relationships/customXml" Target="../ink/ink9.xml"/><Relationship Id="rId23" Type="http://schemas.openxmlformats.org/officeDocument/2006/relationships/image" Target="../media/image1.jpg"/><Relationship Id="rId10" Type="http://schemas.openxmlformats.org/officeDocument/2006/relationships/image" Target="../media/image4.png"/><Relationship Id="rId19" Type="http://schemas.openxmlformats.org/officeDocument/2006/relationships/image" Target="../media/image7.png"/><Relationship Id="rId4" Type="http://schemas.openxmlformats.org/officeDocument/2006/relationships/customXml" Target="../ink/ink2.xml"/><Relationship Id="rId9" Type="http://schemas.openxmlformats.org/officeDocument/2006/relationships/customXml" Target="../ink/ink5.xml"/><Relationship Id="rId14" Type="http://schemas.openxmlformats.org/officeDocument/2006/relationships/customXml" Target="../ink/ink8.xml"/><Relationship Id="rId22" Type="http://schemas.openxmlformats.org/officeDocument/2006/relationships/customXml" Target="../ink/ink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14C63-C8AF-5887-56AD-9D5B8FFA9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3399692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4000" dirty="0"/>
              <a:t>Intro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16E2BC-1259-BCF3-E0C4-C405DA79B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942" y="2855986"/>
            <a:ext cx="6196253" cy="2545544"/>
          </a:xfrm>
          <a:ln w="19050">
            <a:solidFill>
              <a:srgbClr val="D7794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Materials and Methods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16D050A-6CEB-F624-DA45-8CFAA76151CA}"/>
                  </a:ext>
                </a:extLst>
              </p14:cNvPr>
              <p14:cNvContentPartPr/>
              <p14:nvPr/>
            </p14:nvContentPartPr>
            <p14:xfrm>
              <a:off x="7947942" y="2137763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16D050A-6CEB-F624-DA45-8CFAA76151C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29942" y="2029763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C8D05CC-F9F0-C5E3-DC57-6763769DE282}"/>
                  </a:ext>
                </a:extLst>
              </p14:cNvPr>
              <p14:cNvContentPartPr/>
              <p14:nvPr/>
            </p14:nvContentPartPr>
            <p14:xfrm>
              <a:off x="8158902" y="3221363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C8D05CC-F9F0-C5E3-DC57-6763769DE28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40902" y="3113363"/>
                <a:ext cx="36000" cy="21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8F30B732-CCE8-4F9E-E713-73F4A874D0D7}"/>
              </a:ext>
            </a:extLst>
          </p:cNvPr>
          <p:cNvGrpSpPr/>
          <p:nvPr/>
        </p:nvGrpSpPr>
        <p:grpSpPr>
          <a:xfrm>
            <a:off x="2588262" y="2011043"/>
            <a:ext cx="360" cy="360"/>
            <a:chOff x="2588262" y="2011043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C32FD2A1-C213-40D1-132E-6918DB99758D}"/>
                    </a:ext>
                  </a:extLst>
                </p14:cNvPr>
                <p14:cNvContentPartPr/>
                <p14:nvPr/>
              </p14:nvContentPartPr>
              <p14:xfrm>
                <a:off x="2588262" y="2011043"/>
                <a:ext cx="360" cy="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C32FD2A1-C213-40D1-132E-6918DB99758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570622" y="1903403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112BC50F-C895-3B34-C0F7-647F6C2E8B92}"/>
                    </a:ext>
                  </a:extLst>
                </p14:cNvPr>
                <p14:cNvContentPartPr/>
                <p14:nvPr/>
              </p14:nvContentPartPr>
              <p14:xfrm>
                <a:off x="2588262" y="2011043"/>
                <a:ext cx="360" cy="3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112BC50F-C895-3B34-C0F7-647F6C2E8B9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570622" y="1903403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AE3118E-A01B-49A3-B877-E0EA1E260D65}"/>
              </a:ext>
            </a:extLst>
          </p:cNvPr>
          <p:cNvGrpSpPr/>
          <p:nvPr/>
        </p:nvGrpSpPr>
        <p:grpSpPr>
          <a:xfrm>
            <a:off x="2770782" y="2165843"/>
            <a:ext cx="360" cy="360"/>
            <a:chOff x="2770782" y="2165843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22E9BCE9-360D-7431-1C73-2CA25E204C9F}"/>
                    </a:ext>
                  </a:extLst>
                </p14:cNvPr>
                <p14:cNvContentPartPr/>
                <p14:nvPr/>
              </p14:nvContentPartPr>
              <p14:xfrm>
                <a:off x="2770782" y="2165843"/>
                <a:ext cx="360" cy="3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22E9BCE9-360D-7431-1C73-2CA25E204C9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752782" y="2057843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14C5F0F-A9C2-11AB-F449-23CDE5B6381A}"/>
                    </a:ext>
                  </a:extLst>
                </p14:cNvPr>
                <p14:cNvContentPartPr/>
                <p14:nvPr/>
              </p14:nvContentPartPr>
              <p14:xfrm>
                <a:off x="2770782" y="2165843"/>
                <a:ext cx="360" cy="3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14C5F0F-A9C2-11AB-F449-23CDE5B6381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752782" y="2057843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15B2046-B0CF-6167-EF9B-78F49AF58EBC}"/>
              </a:ext>
            </a:extLst>
          </p:cNvPr>
          <p:cNvGrpSpPr/>
          <p:nvPr/>
        </p:nvGrpSpPr>
        <p:grpSpPr>
          <a:xfrm>
            <a:off x="2461182" y="2053523"/>
            <a:ext cx="360" cy="360"/>
            <a:chOff x="2461182" y="2053523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3630569-E8EA-5C85-51D8-2E3ABEF5E5EA}"/>
                    </a:ext>
                  </a:extLst>
                </p14:cNvPr>
                <p14:cNvContentPartPr/>
                <p14:nvPr/>
              </p14:nvContentPartPr>
              <p14:xfrm>
                <a:off x="2461182" y="2053523"/>
                <a:ext cx="360" cy="3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3630569-E8EA-5C85-51D8-2E3ABEF5E5E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443542" y="1945883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DCE71F2-73DF-7698-5D7C-8D1FA5E40893}"/>
                    </a:ext>
                  </a:extLst>
                </p14:cNvPr>
                <p14:cNvContentPartPr/>
                <p14:nvPr/>
              </p14:nvContentPartPr>
              <p14:xfrm>
                <a:off x="2461182" y="2053523"/>
                <a:ext cx="360" cy="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DCE71F2-73DF-7698-5D7C-8D1FA5E4089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443542" y="1945883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13E7A89-7032-6850-3386-658E5165E65F}"/>
              </a:ext>
            </a:extLst>
          </p:cNvPr>
          <p:cNvGrpSpPr/>
          <p:nvPr/>
        </p:nvGrpSpPr>
        <p:grpSpPr>
          <a:xfrm>
            <a:off x="3628662" y="2728883"/>
            <a:ext cx="360" cy="360"/>
            <a:chOff x="3628662" y="2728883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621E0D0-B7A3-52FA-FF97-BE1DA027CD20}"/>
                    </a:ext>
                  </a:extLst>
                </p14:cNvPr>
                <p14:cNvContentPartPr/>
                <p14:nvPr/>
              </p14:nvContentPartPr>
              <p14:xfrm>
                <a:off x="3628662" y="2728883"/>
                <a:ext cx="360" cy="3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621E0D0-B7A3-52FA-FF97-BE1DA027CD2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611022" y="2621243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7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9E83DA4-A451-FD33-C425-B0B6904C1D74}"/>
                    </a:ext>
                  </a:extLst>
                </p14:cNvPr>
                <p14:cNvContentPartPr/>
                <p14:nvPr/>
              </p14:nvContentPartPr>
              <p14:xfrm>
                <a:off x="3628662" y="2728883"/>
                <a:ext cx="360" cy="3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9E83DA4-A451-FD33-C425-B0B6904C1D7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611022" y="2621243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2B095BD7-9FA6-763D-B3EB-C08CB25E9696}"/>
                  </a:ext>
                </a:extLst>
              </p14:cNvPr>
              <p14:cNvContentPartPr/>
              <p14:nvPr/>
            </p14:nvContentPartPr>
            <p14:xfrm>
              <a:off x="6822222" y="3094643"/>
              <a:ext cx="36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2B095BD7-9FA6-763D-B3EB-C08CB25E9696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804222" y="2987003"/>
                <a:ext cx="36000" cy="21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87E9FED3-D51C-CB3A-96CB-763016DA1DBA}"/>
              </a:ext>
            </a:extLst>
          </p:cNvPr>
          <p:cNvGrpSpPr/>
          <p:nvPr/>
        </p:nvGrpSpPr>
        <p:grpSpPr>
          <a:xfrm>
            <a:off x="3445782" y="2546003"/>
            <a:ext cx="360" cy="360"/>
            <a:chOff x="3445782" y="2546003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281509F-2DB9-E8E6-5DBE-0AC17ABDFD1B}"/>
                    </a:ext>
                  </a:extLst>
                </p14:cNvPr>
                <p14:cNvContentPartPr/>
                <p14:nvPr/>
              </p14:nvContentPartPr>
              <p14:xfrm>
                <a:off x="3445782" y="2546003"/>
                <a:ext cx="360" cy="3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281509F-2DB9-E8E6-5DBE-0AC17ABDFD1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428142" y="2438003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3DB10DE-D563-2F13-0FF2-B3868DEBE69E}"/>
                    </a:ext>
                  </a:extLst>
                </p14:cNvPr>
                <p14:cNvContentPartPr/>
                <p14:nvPr/>
              </p14:nvContentPartPr>
              <p14:xfrm>
                <a:off x="3445782" y="2546003"/>
                <a:ext cx="360" cy="3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3DB10DE-D563-2F13-0FF2-B3868DEBE69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428142" y="2438003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8AB9081-6637-6FD0-7347-B4757D4F85CF}"/>
              </a:ext>
            </a:extLst>
          </p:cNvPr>
          <p:cNvSpPr/>
          <p:nvPr/>
        </p:nvSpPr>
        <p:spPr>
          <a:xfrm>
            <a:off x="6648295" y="1122363"/>
            <a:ext cx="5321763" cy="3849132"/>
          </a:xfrm>
          <a:prstGeom prst="rect">
            <a:avLst/>
          </a:prstGeom>
          <a:ln w="19050">
            <a:solidFill>
              <a:srgbClr val="D7794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Results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98A13D-2FF5-E051-D0A8-68A5C86991CE}"/>
              </a:ext>
            </a:extLst>
          </p:cNvPr>
          <p:cNvSpPr/>
          <p:nvPr/>
        </p:nvSpPr>
        <p:spPr>
          <a:xfrm>
            <a:off x="221582" y="1122363"/>
            <a:ext cx="6196613" cy="1644696"/>
          </a:xfrm>
          <a:prstGeom prst="rect">
            <a:avLst/>
          </a:prstGeom>
          <a:ln w="19050">
            <a:solidFill>
              <a:srgbClr val="D7794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Intro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4D32CF4-8A30-4995-596A-59381529CA81}"/>
              </a:ext>
            </a:extLst>
          </p:cNvPr>
          <p:cNvSpPr/>
          <p:nvPr/>
        </p:nvSpPr>
        <p:spPr>
          <a:xfrm>
            <a:off x="6648295" y="5101174"/>
            <a:ext cx="5321762" cy="1567009"/>
          </a:xfrm>
          <a:prstGeom prst="rect">
            <a:avLst/>
          </a:prstGeom>
          <a:solidFill>
            <a:srgbClr val="6CA4BD"/>
          </a:solidFill>
          <a:ln w="19050">
            <a:solidFill>
              <a:srgbClr val="D77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Conclusions</a:t>
            </a:r>
          </a:p>
        </p:txBody>
      </p:sp>
      <p:pic>
        <p:nvPicPr>
          <p:cNvPr id="26" name="Picture 25" descr="Company name&#10;&#10;Description automatically generated with low confidence">
            <a:extLst>
              <a:ext uri="{FF2B5EF4-FFF2-40B4-BE49-F238E27FC236}">
                <a16:creationId xmlns:a16="http://schemas.microsoft.com/office/drawing/2014/main" id="{6BD4D31B-A2F1-DB61-5C9C-DB1D02997B8B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43" y="5456947"/>
            <a:ext cx="4385568" cy="132461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B6CD660-26E0-7031-D9B1-6F7666576C30}"/>
              </a:ext>
            </a:extLst>
          </p:cNvPr>
          <p:cNvSpPr/>
          <p:nvPr/>
        </p:nvSpPr>
        <p:spPr>
          <a:xfrm>
            <a:off x="221942" y="63698"/>
            <a:ext cx="11770797" cy="969737"/>
          </a:xfrm>
          <a:prstGeom prst="rect">
            <a:avLst/>
          </a:prstGeom>
          <a:solidFill>
            <a:srgbClr val="4D4D4D"/>
          </a:solidFill>
          <a:ln w="19050">
            <a:solidFill>
              <a:srgbClr val="D7794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Title</a:t>
            </a:r>
          </a:p>
          <a:p>
            <a:pPr algn="ctr"/>
            <a:r>
              <a:rPr lang="en-US" sz="2400" dirty="0"/>
              <a:t> </a:t>
            </a:r>
            <a:r>
              <a:rPr lang="en-US" sz="1600" dirty="0">
                <a:solidFill>
                  <a:schemeClr val="bg1"/>
                </a:solidFill>
              </a:rPr>
              <a:t>Authors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681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Intro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Intro  </dc:title>
  <dc:creator>Robina Sayed</dc:creator>
  <cp:lastModifiedBy>Rich, Anna - (annarich)</cp:lastModifiedBy>
  <cp:revision>5</cp:revision>
  <dcterms:created xsi:type="dcterms:W3CDTF">2023-02-27T16:43:16Z</dcterms:created>
  <dcterms:modified xsi:type="dcterms:W3CDTF">2023-03-03T16:09:00Z</dcterms:modified>
</cp:coreProperties>
</file>